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</p:sld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x="24384000" cy="13716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5" d="100"/>
          <a:sy n="55" d="100"/>
        </p:scale>
        <p:origin x="-558" y="-9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92190E2F-3229-4E7E-8E67-574248302C8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282A7AD3-D857-4261-A71B-749BB1B6792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A0EEAA1-9894-4C74-9B28-B7F0B2A8EC4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EF8E5ADC-136D-4C09-B751-B727255392C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9F779BE-8B54-483F-8A9F-F8E91E6994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81338A2-8072-4B70-8FAD-93F717D1934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DE95945D-F91A-4D5F-9004-5C7931D1A7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BB323F8-E989-444D-B51C-850B48C07F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EDBE925F-35BA-45EF-B09A-1033D5CD84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7971A42-E98B-41E0-8661-BF8F9E61AA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EB8F3F7-9147-4784-A302-244B9294D4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F646E4B-B5DC-491C-BD59-7F74F804CF4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6A3B2D4-6CD4-4D09-93C8-8EE8AF94EB5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E601370-3058-4D46-8875-069DE6EE711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9BD5E53-D140-491A-8CC6-830CDBF3EFC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2A728F07-C74E-419C-9109-A335A461B98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EE43265-D4D5-4FE7-9B38-18E40DAC09A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8338762-83CE-46DF-9C07-D6C3F9EF3FA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E6BAB7D-057D-4D09-942D-5C89C394E61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5B18690-795F-43A9-88F2-4E5C4011532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B4302A2-6DBC-4894-B6BC-CBD04545D02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400506B-24CD-4BF2-A17D-48BF86CD178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DF6CB3C3-CCB4-4D24-9DFC-C44DA82D605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5DCBFBA9-1CF1-4D77-968C-298421BD552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80A71A4-2A6C-4B26-83CF-ABD786799AF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4979ED1-C9B6-409C-AD1B-BF5171ACD42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A688E99-A5D2-4A13-B309-1EFEA0F8AAA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E2E72E-F4B6-40B0-8CBF-6432D06CA45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FD9C707-988F-4DBD-B2FF-A26818CD2F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0A7ADC-0DC2-4090-814F-06DFE2F8909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18509F63-50C0-4C18-AFAA-D74C12543C5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3183F51B-37B8-4596-B1EB-DEADAF272C5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7FDE50B3-CD8D-4C11-997E-0ACF64691B2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18B6B561-0276-4168-97A2-ECAAA3EBB0B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9AD36DC-DFBF-467B-9528-87EE75A9466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D1170B39-A343-48B1-B81C-310FA7A0CAB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23F8423C-7B7E-4F06-BE2C-0386FF69A00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D7314E7-77F5-4F18-9295-D06D4D8FB79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E6A5AF42-F4DD-45A7-9730-1C0CD7C46D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552100AB-3652-41AA-B200-993850552EB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A78E1EE-68DC-4B4E-999B-89DC982C3E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442AD3DA-1143-448B-ADA5-9FDC7F1BF18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lstStyle/>
          <a:p>
            <a:fld id="{CC5521F2-CB5E-43C6-8C05-5AEB0819894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05199EF-2182-49E9-9996-9F89BECFF9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0429DE91-CA14-455B-9D43-F4BC35B6BBC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0E6CCFF-E8D6-45D3-9DC0-6CA9329E9DA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24760DC4-4AA3-4EC5-973C-27917F1EC8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2E36A85-08EC-47B2-ACE0-589C05BEEE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D54CAA5-B0E3-4BEE-91C7-CBDC384DB60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52E74A3-230B-479B-A949-B407FB2D6CF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3A79252-2C04-44A5-83C2-BDEB05C5EF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FCA0C91-0705-4495-AFAF-BBD9C04D84D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824C54-F6C4-40C8-BF16-DD35B2E5AFE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75CE9A8-0FA4-4EF8-876A-279E7F92120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40A0CC6-8FF5-4500-B5A4-17410794077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6BF14ED8-D13C-460A-9526-122D6917130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303249E-9646-4900-9D70-4855AFCD640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7692F29-097A-411C-81BD-BECD241286F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BE91619-857A-418E-B2CB-E0692E502F6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29F8275-AD5D-4897-B98A-4483CD9A7DC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8F7A1BB-C2A1-48AE-86CF-22CAD8E0066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939E011-8287-4609-BC1B-3E2C2D4C988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F4A6D30-76B6-4D23-AC10-4A6A6CB381C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33837DE-39CE-43D8-A81B-D3F58CD90721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67ECCB7-88ED-4D2C-AB43-7BF6EABFEC2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8D1D47C6-5F05-4702-B364-DC93BF233CE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FD77E0AA-F4CD-40AB-9338-0C6B960D142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048D982-80F4-4D49-A0C6-07D3B416D20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F95D226-5F2F-45CB-B6F4-B521401CE3E2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B9CDD9A-E287-43FC-9B9B-2F6651E6C93E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423B8436-75CB-487A-A388-410C5815C39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71DB06C-0358-43D6-A70E-98F1C1C4444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176E801C-62B8-475B-B041-5E985C97966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A98C01F-A2D9-4E6B-84F3-53E328635B8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70C8AD99-960E-45B4-9654-3653EF9AF175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AA6814A9-2CE1-4551-9625-20949EDBF76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0E75EACC-9272-40D3-918E-3112668BBFC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C19E6F2A-4241-4B7A-BC47-D66FA8200F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8482886E-40CD-4650-ABCB-9EE8C59D197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67BB900B-B410-4438-A8E0-B202278B432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B3F023AA-03AF-4821-95F0-2347B1E702F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BD16F33D-EBB6-4510-AE18-63DF7D891E13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lstStyle/>
          <a:p>
            <a:fld id="{7A55D3B6-0331-4DDD-B970-DE2F27D87E9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EBB087E6-6DCC-4886-A638-B7EDC25C80C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C93A219-7693-47D0-A71D-203ACF99521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DEC5059C-B938-4536-9D03-58715C992964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9F3B55E-C97A-4D4C-BD1D-4E30F9F1E5EA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20D0796-AFF8-4134-BBD2-0C15FC5C86B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lstStyle/>
          <a:p>
            <a:fld id="{51CC1027-8445-44A1-AC52-3AC66A384A19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F44B934E-3C9C-4B52-B587-3FDFB820D798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2862B59-A741-44F0-B7C2-BC9EF63060FF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2444A64C-AF72-480B-98D6-277711FCBC0C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D17EEB0-2724-4B93-9575-D37E1FA1B3D0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4BF8D1A7-10AC-4F2C-BC05-90B3532D4AC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CA62ACF-79D3-447E-9B80-389642679836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6495FF5-0A10-4328-BDE4-80F6556F9297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6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18" Type="http://schemas.openxmlformats.org/officeDocument/2006/relationships/image" Target="../media/image9.tif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17" Type="http://schemas.openxmlformats.org/officeDocument/2006/relationships/image" Target="../media/image8.tif"/><Relationship Id="rId2" Type="http://schemas.openxmlformats.org/officeDocument/2006/relationships/slideLayout" Target="../slideLayouts/slideLayout74.xml"/><Relationship Id="rId16" Type="http://schemas.openxmlformats.org/officeDocument/2006/relationships/image" Target="../media/image7.tif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6.tif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image" Target="../media/image6.t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0D67"/>
            </a:gs>
            <a:gs pos="100000">
              <a:srgbClr val="2FC4CA"/>
            </a:gs>
          </a:gsLst>
          <a:lin ang="6318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8;p11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3" name="Google Shape;9;p11" descr="Imagem"/>
          <p:cNvPicPr/>
          <p:nvPr/>
        </p:nvPicPr>
        <p:blipFill>
          <a:blip r:embed="rId14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2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3" name="Google Shape;11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" name="Google Shape;12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" name="Google Shape;13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" name="Google Shape;14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" name="Google Shape;15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Google Shape;16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Google Shape;17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" name="Google Shape;20;p12" descr="Imagem"/>
          <p:cNvPicPr/>
          <p:nvPr/>
        </p:nvPicPr>
        <p:blipFill>
          <a:blip r:embed="rId16"/>
          <a:stretch/>
        </p:blipFill>
        <p:spPr>
          <a:xfrm>
            <a:off x="18438120" y="0"/>
            <a:ext cx="5974560" cy="1304208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body"/>
          </p:nvPr>
        </p:nvSpPr>
        <p:spPr>
          <a:xfrm>
            <a:off x="17260560" y="5075280"/>
            <a:ext cx="6464520" cy="7524000"/>
          </a:xfrm>
          <a:prstGeom prst="rect">
            <a:avLst/>
          </a:prstGeom>
          <a:noFill/>
          <a:ln w="0">
            <a:noFill/>
          </a:ln>
          <a:effectLst>
            <a:outerShdw blurRad="266760" dist="250560" dir="5400000" rotWithShape="0">
              <a:srgbClr val="000000">
                <a:alpha val="50000"/>
              </a:srgbClr>
            </a:outerShdw>
          </a:effectLst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12" name="Google Shape;22;p12"/>
          <p:cNvSpPr/>
          <p:nvPr/>
        </p:nvSpPr>
        <p:spPr>
          <a:xfrm>
            <a:off x="-420840" y="474840"/>
            <a:ext cx="25071120" cy="2389320"/>
          </a:xfrm>
          <a:prstGeom prst="roundRect">
            <a:avLst>
              <a:gd name="adj" fmla="val 7972"/>
            </a:avLst>
          </a:prstGeom>
          <a:solidFill>
            <a:srgbClr val="7663F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3" name="Google Shape;23;p12" descr="Imagem"/>
          <p:cNvPicPr/>
          <p:nvPr/>
        </p:nvPicPr>
        <p:blipFill>
          <a:blip r:embed="rId14"/>
          <a:stretch/>
        </p:blipFill>
        <p:spPr>
          <a:xfrm>
            <a:off x="850320" y="671040"/>
            <a:ext cx="5435280" cy="1997280"/>
          </a:xfrm>
          <a:prstGeom prst="rect">
            <a:avLst/>
          </a:prstGeom>
          <a:ln w="0">
            <a:noFill/>
          </a:ln>
        </p:spPr>
      </p:pic>
      <p:sp>
        <p:nvSpPr>
          <p:cNvPr id="14" name="Google Shape;24;p12"/>
          <p:cNvSpPr/>
          <p:nvPr/>
        </p:nvSpPr>
        <p:spPr>
          <a:xfrm>
            <a:off x="7477920" y="1311840"/>
            <a:ext cx="9629640" cy="96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700" b="0" strike="noStrike" spc="-1">
                <a:solidFill>
                  <a:srgbClr val="FFFFFF"/>
                </a:solidFill>
                <a:latin typeface="Source Sans Pro Light"/>
                <a:ea typeface="Source Sans Pro Light"/>
              </a:rPr>
              <a:t>Conhecer para transformar vidas</a:t>
            </a:r>
            <a:endParaRPr lang="pt-BR" sz="57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title"/>
          </p:nvPr>
        </p:nvSpPr>
        <p:spPr>
          <a:xfrm>
            <a:off x="1958400" y="4332240"/>
            <a:ext cx="15080400" cy="380556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 fontScale="91000"/>
          </a:bodyPr>
          <a:lstStyle/>
          <a:p>
            <a:pPr indent="0">
              <a:buNone/>
            </a:pPr>
            <a:r>
              <a:rPr lang="pt-BR" sz="116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cxnSp>
        <p:nvCxnSpPr>
          <p:cNvPr id="16" name="Google Shape;26;p12"/>
          <p:cNvCxnSpPr/>
          <p:nvPr/>
        </p:nvCxnSpPr>
        <p:spPr>
          <a:xfrm flipV="1">
            <a:off x="6881760" y="994680"/>
            <a:ext cx="360" cy="1604160"/>
          </a:xfrm>
          <a:prstGeom prst="straightConnector1">
            <a:avLst/>
          </a:prstGeom>
          <a:ln w="76200">
            <a:solidFill>
              <a:srgbClr val="FFFFFF"/>
            </a:solidFill>
            <a:miter/>
          </a:ln>
        </p:spPr>
      </p:cxnSp>
      <p:sp>
        <p:nvSpPr>
          <p:cNvPr id="17" name="Google Shape;27;p12"/>
          <p:cNvSpPr/>
          <p:nvPr/>
        </p:nvSpPr>
        <p:spPr>
          <a:xfrm>
            <a:off x="1999440" y="3373560"/>
            <a:ext cx="3797280" cy="96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700" b="0" strike="noStrike" spc="-1">
                <a:solidFill>
                  <a:srgbClr val="FFFFFF"/>
                </a:solidFill>
                <a:latin typeface="Source Sans Pro Light"/>
                <a:ea typeface="Source Sans Pro Light"/>
              </a:rPr>
              <a:t>Curso online</a:t>
            </a:r>
            <a:endParaRPr lang="pt-BR" sz="5700" b="0" strike="noStrike" spc="-1">
              <a:latin typeface="Arial"/>
            </a:endParaRPr>
          </a:p>
        </p:txBody>
      </p:sp>
      <p:pic>
        <p:nvPicPr>
          <p:cNvPr id="18" name="Google Shape;28;p12" descr="Imagem"/>
          <p:cNvPicPr/>
          <p:nvPr/>
        </p:nvPicPr>
        <p:blipFill>
          <a:blip r:embed="rId17"/>
          <a:stretch/>
        </p:blipFill>
        <p:spPr>
          <a:xfrm>
            <a:off x="851040" y="10926360"/>
            <a:ext cx="6403320" cy="1707120"/>
          </a:xfrm>
          <a:prstGeom prst="rect">
            <a:avLst/>
          </a:prstGeom>
          <a:ln w="0">
            <a:noFill/>
          </a:ln>
        </p:spPr>
      </p:pic>
      <p:pic>
        <p:nvPicPr>
          <p:cNvPr id="19" name="Google Shape;29;p12" descr="Imagem"/>
          <p:cNvPicPr/>
          <p:nvPr/>
        </p:nvPicPr>
        <p:blipFill>
          <a:blip r:embed="rId18"/>
          <a:stretch/>
        </p:blipFill>
        <p:spPr>
          <a:xfrm>
            <a:off x="8729640" y="10922040"/>
            <a:ext cx="1538280" cy="199728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003760" y="8221680"/>
            <a:ext cx="15091200" cy="190476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 fontScale="2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5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55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5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55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5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5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5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21" name="PlaceHolder 4"/>
          <p:cNvSpPr>
            <a:spLocks noGrp="1"/>
          </p:cNvSpPr>
          <p:nvPr>
            <p:ph type="sldNum" idx="1"/>
          </p:nvPr>
        </p:nvSpPr>
        <p:spPr>
          <a:xfrm>
            <a:off x="12001320" y="539856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1E598AFA-415F-4CD2-84F9-AE33A3F1119E}" type="slidenum"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8;p11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9" name="Google Shape;9;p11" descr="Imagem"/>
          <p:cNvPicPr/>
          <p:nvPr/>
        </p:nvPicPr>
        <p:blipFill>
          <a:blip r:embed="rId14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60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61" name="Google Shape;11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" name="Google Shape;12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" name="Google Shape;13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" name="Google Shape;14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" name="Google Shape;15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" name="Google Shape;16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7" name="Google Shape;17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06360" y="1383120"/>
            <a:ext cx="11885400" cy="14346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 fontScale="54000"/>
          </a:bodyPr>
          <a:lstStyle/>
          <a:p>
            <a:pPr indent="0">
              <a:buNone/>
            </a:pPr>
            <a:r>
              <a:rPr lang="pt-BR" sz="85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06360" y="777960"/>
            <a:ext cx="11885400" cy="93456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 fontScale="23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0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06360" y="4248360"/>
            <a:ext cx="11885400" cy="825552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71" name="Google Shape;36;p13"/>
          <p:cNvSpPr/>
          <p:nvPr/>
        </p:nvSpPr>
        <p:spPr>
          <a:xfrm>
            <a:off x="17955360" y="596520"/>
            <a:ext cx="5749560" cy="12522960"/>
          </a:xfrm>
          <a:custGeom>
            <a:avLst/>
            <a:gdLst>
              <a:gd name="textAreaLeft" fmla="*/ 0 w 5749560"/>
              <a:gd name="textAreaRight" fmla="*/ 5749920 w 5749560"/>
              <a:gd name="textAreaTop" fmla="*/ 0 h 12522960"/>
              <a:gd name="textAreaBottom" fmla="*/ 12523320 h 12522960"/>
            </a:gdLst>
            <a:ahLst/>
            <a:cxn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7587" y="0"/>
                </a:lnTo>
                <a:cubicBezTo>
                  <a:pt x="19803" y="0"/>
                  <a:pt x="21600" y="825"/>
                  <a:pt x="21600" y="1842"/>
                </a:cubicBezTo>
                <a:lnTo>
                  <a:pt x="21600" y="19758"/>
                </a:lnTo>
                <a:cubicBezTo>
                  <a:pt x="21600" y="20775"/>
                  <a:pt x="19803" y="21600"/>
                  <a:pt x="17587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7663F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1701800" y="809280"/>
            <a:ext cx="18181440" cy="120970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73" name="PlaceHolder 5"/>
          <p:cNvSpPr>
            <a:spLocks noGrp="1"/>
          </p:cNvSpPr>
          <p:nvPr>
            <p:ph type="sldNum" idx="2"/>
          </p:nvPr>
        </p:nvSpPr>
        <p:spPr>
          <a:xfrm>
            <a:off x="12001320" y="539856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10D5E855-D48B-42FC-9B48-8AA1E98B81F1}" type="slidenum"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0D67"/>
            </a:gs>
            <a:gs pos="100000">
              <a:srgbClr val="2FC4CA"/>
            </a:gs>
          </a:gsLst>
          <a:lin ang="6318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8;p11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1" name="Google Shape;9;p11" descr="Imagem"/>
          <p:cNvPicPr/>
          <p:nvPr/>
        </p:nvPicPr>
        <p:blipFill>
          <a:blip r:embed="rId14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112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113" name="Google Shape;11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" name="Google Shape;12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5" name="Google Shape;13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6" name="Google Shape;14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7" name="Google Shape;15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Google Shape;16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9" name="Google Shape;17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06360" y="4533840"/>
            <a:ext cx="17142840" cy="464796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ctr">
            <a:normAutofit/>
          </a:bodyPr>
          <a:lstStyle/>
          <a:p>
            <a:pPr indent="0">
              <a:buNone/>
            </a:pPr>
            <a:r>
              <a:rPr lang="pt-BR" sz="116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pic>
        <p:nvPicPr>
          <p:cNvPr id="121" name="Google Shape;41;p14" descr="Imagem"/>
          <p:cNvPicPr/>
          <p:nvPr/>
        </p:nvPicPr>
        <p:blipFill>
          <a:blip r:embed="rId16"/>
          <a:stretch/>
        </p:blipFill>
        <p:spPr>
          <a:xfrm>
            <a:off x="18438120" y="0"/>
            <a:ext cx="5974560" cy="13042080"/>
          </a:xfrm>
          <a:prstGeom prst="rect">
            <a:avLst/>
          </a:prstGeom>
          <a:ln w="0">
            <a:noFill/>
          </a:ln>
        </p:spPr>
      </p:pic>
      <p:sp>
        <p:nvSpPr>
          <p:cNvPr id="122" name="Google Shape;42;p14"/>
          <p:cNvSpPr/>
          <p:nvPr/>
        </p:nvSpPr>
        <p:spPr>
          <a:xfrm>
            <a:off x="-420840" y="474840"/>
            <a:ext cx="25071120" cy="2389320"/>
          </a:xfrm>
          <a:prstGeom prst="roundRect">
            <a:avLst>
              <a:gd name="adj" fmla="val 7972"/>
            </a:avLst>
          </a:prstGeom>
          <a:solidFill>
            <a:srgbClr val="7663F1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3" name="Google Shape;43;p14" descr="Imagem"/>
          <p:cNvPicPr/>
          <p:nvPr/>
        </p:nvPicPr>
        <p:blipFill>
          <a:blip r:embed="rId14"/>
          <a:stretch/>
        </p:blipFill>
        <p:spPr>
          <a:xfrm>
            <a:off x="850320" y="671040"/>
            <a:ext cx="5435280" cy="1997280"/>
          </a:xfrm>
          <a:prstGeom prst="rect">
            <a:avLst/>
          </a:prstGeom>
          <a:ln w="0">
            <a:noFill/>
          </a:ln>
        </p:spPr>
      </p:pic>
      <p:sp>
        <p:nvSpPr>
          <p:cNvPr id="124" name="Google Shape;44;p14"/>
          <p:cNvSpPr/>
          <p:nvPr/>
        </p:nvSpPr>
        <p:spPr>
          <a:xfrm>
            <a:off x="7477920" y="1311840"/>
            <a:ext cx="9629640" cy="969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50760" tIns="50760" rIns="50760" bIns="5076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5700" b="0" strike="noStrike" spc="-1">
                <a:solidFill>
                  <a:srgbClr val="FFFFFF"/>
                </a:solidFill>
                <a:latin typeface="Source Sans Pro Light"/>
                <a:ea typeface="Source Sans Pro Light"/>
              </a:rPr>
              <a:t>Conhecer para transformar vidas</a:t>
            </a:r>
            <a:endParaRPr lang="pt-BR" sz="5700" b="0" strike="noStrike" spc="-1">
              <a:latin typeface="Arial"/>
            </a:endParaRPr>
          </a:p>
        </p:txBody>
      </p:sp>
      <p:cxnSp>
        <p:nvCxnSpPr>
          <p:cNvPr id="125" name="Google Shape;45;p14"/>
          <p:cNvCxnSpPr/>
          <p:nvPr/>
        </p:nvCxnSpPr>
        <p:spPr>
          <a:xfrm flipV="1">
            <a:off x="6881760" y="994680"/>
            <a:ext cx="360" cy="1604160"/>
          </a:xfrm>
          <a:prstGeom prst="straightConnector1">
            <a:avLst/>
          </a:prstGeom>
          <a:ln w="76200">
            <a:solidFill>
              <a:srgbClr val="FFFFFF"/>
            </a:solidFill>
            <a:miter/>
          </a:ln>
        </p:spPr>
      </p:cxnSp>
      <p:pic>
        <p:nvPicPr>
          <p:cNvPr id="126" name="Google Shape;46;p14" descr="Imagem"/>
          <p:cNvPicPr/>
          <p:nvPr/>
        </p:nvPicPr>
        <p:blipFill>
          <a:blip r:embed="rId17"/>
          <a:stretch/>
        </p:blipFill>
        <p:spPr>
          <a:xfrm>
            <a:off x="851040" y="10926360"/>
            <a:ext cx="6403320" cy="170712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47;p14" descr="Imagem"/>
          <p:cNvPicPr/>
          <p:nvPr/>
        </p:nvPicPr>
        <p:blipFill>
          <a:blip r:embed="rId18"/>
          <a:stretch/>
        </p:blipFill>
        <p:spPr>
          <a:xfrm>
            <a:off x="8729640" y="10922040"/>
            <a:ext cx="1538280" cy="199728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2"/>
          <p:cNvSpPr>
            <a:spLocks noGrp="1"/>
          </p:cNvSpPr>
          <p:nvPr>
            <p:ph type="sldNum" idx="3"/>
          </p:nvPr>
        </p:nvSpPr>
        <p:spPr>
          <a:xfrm>
            <a:off x="12001320" y="540288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EA611939-7A7B-4887-B2DD-EF5B35FDFD04}" type="slidenum"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8;p11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7" name="Google Shape;9;p11" descr="Imagem"/>
          <p:cNvPicPr/>
          <p:nvPr/>
        </p:nvPicPr>
        <p:blipFill>
          <a:blip r:embed="rId14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168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169" name="Google Shape;11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0" name="Google Shape;12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1" name="Google Shape;13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2" name="Google Shape;14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Google Shape;15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4" name="Google Shape;16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5" name="Google Shape;17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15760800" y="1015920"/>
            <a:ext cx="7438680" cy="59493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13500000" y="3978360"/>
            <a:ext cx="10438920" cy="1215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-139680" y="495360"/>
            <a:ext cx="16611120" cy="124585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179" name="PlaceHolder 4"/>
          <p:cNvSpPr>
            <a:spLocks noGrp="1"/>
          </p:cNvSpPr>
          <p:nvPr>
            <p:ph type="sldNum" idx="4"/>
          </p:nvPr>
        </p:nvSpPr>
        <p:spPr>
          <a:xfrm>
            <a:off x="12001320" y="539856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969264F3-0665-4BBE-A0FA-307CEE5083F1}" type="slidenum"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/>
    <p:bodyStyle/>
    <p:otherStyle/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8;p1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8" name="Google Shape;9;p11" descr="Imagem"/>
          <p:cNvPicPr/>
          <p:nvPr/>
        </p:nvPicPr>
        <p:blipFill>
          <a:blip r:embed="rId14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219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220" name="Google Shape;11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1" name="Google Shape;12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2" name="Google Shape;13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3" name="Google Shape;14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4" name="Google Shape;15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5" name="Google Shape;16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6" name="Google Shape;17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469600" y="1079640"/>
            <a:ext cx="20707560" cy="14328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 fontScale="93000"/>
          </a:bodyPr>
          <a:lstStyle/>
          <a:p>
            <a:pPr indent="0">
              <a:buNone/>
            </a:pPr>
            <a:r>
              <a:rPr lang="pt-BR" sz="85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2469600" y="2373120"/>
            <a:ext cx="20707560" cy="93456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 fontScale="13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33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533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33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533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33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33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533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2469600" y="4248360"/>
            <a:ext cx="20707560" cy="825552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5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sp>
        <p:nvSpPr>
          <p:cNvPr id="230" name="PlaceHolder 4"/>
          <p:cNvSpPr>
            <a:spLocks noGrp="1"/>
          </p:cNvSpPr>
          <p:nvPr>
            <p:ph type="sldNum" idx="5"/>
          </p:nvPr>
        </p:nvSpPr>
        <p:spPr>
          <a:xfrm>
            <a:off x="12001320" y="539856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E6843B51-555F-462C-956F-0DE46AB22F97}" type="slidenum">
              <a:rPr lang="en-US" sz="1800" b="0" strike="noStrike" spc="-1">
                <a:solidFill>
                  <a:srgbClr val="000000"/>
                </a:solidFill>
                <a:latin typeface="Helvetica Neue"/>
                <a:ea typeface="Helvetica Neue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/>
    <p:bodyStyle/>
    <p:otherStyle/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0D67"/>
            </a:gs>
            <a:gs pos="100000">
              <a:srgbClr val="2FC4CA"/>
            </a:gs>
          </a:gsLst>
          <a:lin ang="6318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8;p11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8" name="Google Shape;9;p11" descr="Imagem"/>
          <p:cNvPicPr/>
          <p:nvPr/>
        </p:nvPicPr>
        <p:blipFill>
          <a:blip r:embed="rId14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269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270" name="Google Shape;11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" name="Google Shape;12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" name="Google Shape;13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" name="Google Shape;14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" name="Google Shape;15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" name="Google Shape;16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6" name="Google Shape;17;p11" descr="back.png"/>
            <p:cNvPicPr/>
            <p:nvPr/>
          </p:nvPicPr>
          <p:blipFill>
            <a:blip r:embed="rId15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 fontScale="51000"/>
          </a:bodyPr>
          <a:lstStyle/>
          <a:p>
            <a:pPr indent="0">
              <a:buNone/>
            </a:pPr>
            <a:r>
              <a:rPr lang="pt-BR" sz="8500" b="0" strike="noStrike" spc="-1">
                <a:solidFill>
                  <a:srgbClr val="000000"/>
                </a:solidFill>
                <a:latin typeface="Arial"/>
              </a:rPr>
              <a:t>Clique para editar o formato do texto do título</a:t>
            </a: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 fontScale="69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4800" b="0" strike="noStrike" spc="-1">
                <a:solidFill>
                  <a:srgbClr val="000000"/>
                </a:solidFill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4800" b="0" strike="noStrike" spc="-1">
                <a:solidFill>
                  <a:srgbClr val="000000"/>
                </a:solidFill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4800" b="0" strike="noStrike" spc="-1">
                <a:solidFill>
                  <a:srgbClr val="000000"/>
                </a:solidFill>
                <a:latin typeface="Arial"/>
              </a:rPr>
              <a:t>7.º nível da estrutura de tópicos</a:t>
            </a:r>
          </a:p>
        </p:txBody>
      </p:sp>
      <p:pic>
        <p:nvPicPr>
          <p:cNvPr id="279" name="Google Shape;57;p16" descr="Imagem"/>
          <p:cNvPicPr/>
          <p:nvPr/>
        </p:nvPicPr>
        <p:blipFill>
          <a:blip r:embed="rId14"/>
          <a:stretch/>
        </p:blipFill>
        <p:spPr>
          <a:xfrm>
            <a:off x="2851200" y="5557680"/>
            <a:ext cx="7076880" cy="2600640"/>
          </a:xfrm>
          <a:prstGeom prst="rect">
            <a:avLst/>
          </a:prstGeom>
          <a:ln w="0">
            <a:noFill/>
          </a:ln>
        </p:spPr>
      </p:pic>
      <p:pic>
        <p:nvPicPr>
          <p:cNvPr id="280" name="Google Shape;58;p16" descr="Imagem"/>
          <p:cNvPicPr/>
          <p:nvPr/>
        </p:nvPicPr>
        <p:blipFill>
          <a:blip r:embed="rId16"/>
          <a:stretch/>
        </p:blipFill>
        <p:spPr>
          <a:xfrm>
            <a:off x="851040" y="10926360"/>
            <a:ext cx="6403320" cy="1707120"/>
          </a:xfrm>
          <a:prstGeom prst="rect">
            <a:avLst/>
          </a:prstGeom>
          <a:ln w="0">
            <a:noFill/>
          </a:ln>
        </p:spPr>
      </p:pic>
      <p:pic>
        <p:nvPicPr>
          <p:cNvPr id="281" name="Google Shape;59;p16" descr="Imagem"/>
          <p:cNvPicPr/>
          <p:nvPr/>
        </p:nvPicPr>
        <p:blipFill>
          <a:blip r:embed="rId17"/>
          <a:stretch/>
        </p:blipFill>
        <p:spPr>
          <a:xfrm>
            <a:off x="8729640" y="10922040"/>
            <a:ext cx="1538280" cy="199728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3"/>
          <p:cNvSpPr>
            <a:spLocks noGrp="1"/>
          </p:cNvSpPr>
          <p:nvPr>
            <p:ph type="sldNum" idx="6"/>
          </p:nvPr>
        </p:nvSpPr>
        <p:spPr>
          <a:xfrm>
            <a:off x="12001320" y="539856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800" b="0" strike="noStrike" spc="-1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fld id="{B3FE3447-496F-4659-93BD-FDE581501146}" type="slidenum">
              <a:rPr lang="en-US" sz="1800" b="0" strike="noStrike" spc="-1">
                <a:solidFill>
                  <a:srgbClr val="FFFFFF"/>
                </a:solidFill>
                <a:latin typeface="Helvetica Neue"/>
                <a:ea typeface="Helvetica Neue"/>
              </a:rPr>
              <a:t>‹#›</a:t>
            </a:fld>
            <a:endParaRPr lang="pt-BR" sz="18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/>
    <p:bodyStyle/>
    <p:otherStyle/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0D67"/>
            </a:gs>
            <a:gs pos="100000">
              <a:srgbClr val="2FC4CA"/>
            </a:gs>
          </a:gsLst>
          <a:lin ang="6318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157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0" name="Imagem" descr="Imagem"/>
          <p:cNvPicPr/>
          <p:nvPr/>
        </p:nvPicPr>
        <p:blipFill>
          <a:blip r:embed="rId14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12700">
            <a:noFill/>
          </a:ln>
        </p:spPr>
      </p:pic>
      <p:grpSp>
        <p:nvGrpSpPr>
          <p:cNvPr id="321" name="Agrupar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322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3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4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5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6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7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8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329" name="Imagem" descr="Imagem"/>
          <p:cNvPicPr/>
          <p:nvPr/>
        </p:nvPicPr>
        <p:blipFill>
          <a:blip r:embed="rId16"/>
          <a:stretch/>
        </p:blipFill>
        <p:spPr>
          <a:xfrm>
            <a:off x="18438120" y="0"/>
            <a:ext cx="5974560" cy="13042080"/>
          </a:xfrm>
          <a:prstGeom prst="rect">
            <a:avLst/>
          </a:prstGeom>
          <a:ln w="12700">
            <a:noFill/>
          </a:ln>
        </p:spPr>
      </p:pic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17260560" y="5075280"/>
            <a:ext cx="6464520" cy="7524000"/>
          </a:xfrm>
          <a:prstGeom prst="rect">
            <a:avLst/>
          </a:prstGeom>
          <a:noFill/>
          <a:ln w="0">
            <a:noFill/>
          </a:ln>
          <a:effectLst>
            <a:outerShdw blurRad="266760" dist="250560" dir="5400000" rotWithShape="0">
              <a:srgbClr val="000000">
                <a:alpha val="50000"/>
              </a:srgbClr>
            </a:outerShdw>
          </a:effectLst>
        </p:spPr>
        <p:txBody>
          <a:bodyPr anchor="t">
            <a:noAutofit/>
          </a:bodyPr>
          <a:lstStyle/>
          <a:p>
            <a:pPr marL="432000" indent="-324000">
              <a:lnSpc>
                <a:spcPct val="7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Clique para editar o formato do texto da estrutura de tópicos</a:t>
            </a:r>
          </a:p>
          <a:p>
            <a:pPr marL="864000" lvl="1" indent="-324000">
              <a:lnSpc>
                <a:spcPct val="7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2.º nível da estrutura de tópicos</a:t>
            </a:r>
          </a:p>
          <a:p>
            <a:pPr marL="1296000" lvl="2" indent="-288000">
              <a:lnSpc>
                <a:spcPct val="7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3.º nível da estrutura de tópicos</a:t>
            </a:r>
          </a:p>
          <a:p>
            <a:pPr marL="1728000" lvl="3" indent="-216000">
              <a:lnSpc>
                <a:spcPct val="7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4.º nível da estrutura de tópicos</a:t>
            </a:r>
          </a:p>
          <a:p>
            <a:pPr marL="2160000" lvl="4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5.º nível da estrutura de tópicos</a:t>
            </a:r>
          </a:p>
          <a:p>
            <a:pPr marL="2592000" lvl="5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6.º nível da estrutura de tópicos</a:t>
            </a:r>
          </a:p>
          <a:p>
            <a:pPr marL="3024000" lvl="6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7.º nível da estrutura de tópicos</a:t>
            </a:r>
          </a:p>
        </p:txBody>
      </p:sp>
      <p:sp>
        <p:nvSpPr>
          <p:cNvPr id="331" name="Retângulo Arredondado"/>
          <p:cNvSpPr/>
          <p:nvPr/>
        </p:nvSpPr>
        <p:spPr>
          <a:xfrm>
            <a:off x="-420840" y="474840"/>
            <a:ext cx="25071120" cy="2389320"/>
          </a:xfrm>
          <a:prstGeom prst="roundRect">
            <a:avLst>
              <a:gd name="adj" fmla="val 7972"/>
            </a:avLst>
          </a:prstGeom>
          <a:solidFill>
            <a:srgbClr val="7663F1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2" name="Imagem" descr="Imagem"/>
          <p:cNvPicPr/>
          <p:nvPr/>
        </p:nvPicPr>
        <p:blipFill>
          <a:blip r:embed="rId14"/>
          <a:stretch/>
        </p:blipFill>
        <p:spPr>
          <a:xfrm>
            <a:off x="850320" y="671040"/>
            <a:ext cx="5435280" cy="1997280"/>
          </a:xfrm>
          <a:prstGeom prst="rect">
            <a:avLst/>
          </a:prstGeom>
          <a:ln w="12700">
            <a:noFill/>
          </a:ln>
        </p:spPr>
      </p:pic>
      <p:sp>
        <p:nvSpPr>
          <p:cNvPr id="333" name="Conhecer para transformar vidas"/>
          <p:cNvSpPr/>
          <p:nvPr/>
        </p:nvSpPr>
        <p:spPr>
          <a:xfrm>
            <a:off x="7484040" y="1311840"/>
            <a:ext cx="9617040" cy="9694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5700" b="0" strike="noStrike" spc="-1">
                <a:solidFill>
                  <a:srgbClr val="FFFFFF"/>
                </a:solidFill>
                <a:latin typeface="Source Sans Pro Light"/>
                <a:ea typeface="Source Sans Pro Light"/>
              </a:rPr>
              <a:t>Conhecer para transformar vidas</a:t>
            </a:r>
            <a:endParaRPr lang="pt-BR" sz="5700" b="0" strike="noStrike" spc="-1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title"/>
          </p:nvPr>
        </p:nvSpPr>
        <p:spPr>
          <a:xfrm>
            <a:off x="1958400" y="4332240"/>
            <a:ext cx="15080400" cy="3805560"/>
          </a:xfrm>
          <a:prstGeom prst="rect">
            <a:avLst/>
          </a:prstGeom>
          <a:noFill/>
          <a:ln w="12600">
            <a:noFill/>
          </a:ln>
        </p:spPr>
        <p:txBody>
          <a:bodyPr lIns="50760" tIns="50760" rIns="50760" bIns="50760" anchor="t">
            <a:no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pt-BR" sz="11600" b="1" strike="noStrike" spc="-233">
                <a:solidFill>
                  <a:srgbClr val="FFFFFF"/>
                </a:solidFill>
                <a:latin typeface="Source Sans Pro"/>
                <a:ea typeface="Source Sans Pro"/>
              </a:rPr>
              <a:t>Presentation Title</a:t>
            </a:r>
            <a:endParaRPr lang="pt-BR" sz="11600" b="0" strike="noStrike" spc="-1">
              <a:solidFill>
                <a:srgbClr val="5E5E5E"/>
              </a:solidFill>
              <a:latin typeface="Helvetica Neue"/>
            </a:endParaRPr>
          </a:p>
        </p:txBody>
      </p:sp>
      <p:sp>
        <p:nvSpPr>
          <p:cNvPr id="335" name="Linha"/>
          <p:cNvSpPr/>
          <p:nvPr/>
        </p:nvSpPr>
        <p:spPr>
          <a:xfrm flipV="1">
            <a:off x="6881760" y="994680"/>
            <a:ext cx="0" cy="160380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6" name="Curso online"/>
          <p:cNvSpPr/>
          <p:nvPr/>
        </p:nvSpPr>
        <p:spPr>
          <a:xfrm>
            <a:off x="2004840" y="3373560"/>
            <a:ext cx="3786120" cy="969480"/>
          </a:xfrm>
          <a:prstGeom prst="rect">
            <a:avLst/>
          </a:prstGeom>
          <a:noFill/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50760" tIns="50760" rIns="50760" bIns="50760" anchor="ctr">
            <a:sp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5700" b="0" strike="noStrike" spc="-1">
                <a:solidFill>
                  <a:srgbClr val="FFFFFF"/>
                </a:solidFill>
                <a:latin typeface="Source Sans Pro Light"/>
                <a:ea typeface="Source Sans Pro Light"/>
              </a:rPr>
              <a:t>Curso online</a:t>
            </a:r>
            <a:endParaRPr lang="pt-BR" sz="5700" b="0" strike="noStrike" spc="-1">
              <a:latin typeface="Arial"/>
            </a:endParaRPr>
          </a:p>
        </p:txBody>
      </p:sp>
      <p:pic>
        <p:nvPicPr>
          <p:cNvPr id="337" name="Imagem" descr="Imagem"/>
          <p:cNvPicPr/>
          <p:nvPr/>
        </p:nvPicPr>
        <p:blipFill>
          <a:blip r:embed="rId17"/>
          <a:stretch/>
        </p:blipFill>
        <p:spPr>
          <a:xfrm>
            <a:off x="851040" y="10926360"/>
            <a:ext cx="6403320" cy="1707120"/>
          </a:xfrm>
          <a:prstGeom prst="rect">
            <a:avLst/>
          </a:prstGeom>
          <a:ln w="12700">
            <a:noFill/>
          </a:ln>
        </p:spPr>
      </p:pic>
      <p:pic>
        <p:nvPicPr>
          <p:cNvPr id="338" name="Imagem" descr="Imagem"/>
          <p:cNvPicPr/>
          <p:nvPr/>
        </p:nvPicPr>
        <p:blipFill>
          <a:blip r:embed="rId18"/>
          <a:stretch/>
        </p:blipFill>
        <p:spPr>
          <a:xfrm>
            <a:off x="8729640" y="10922040"/>
            <a:ext cx="1538280" cy="1997280"/>
          </a:xfrm>
          <a:prstGeom prst="rect">
            <a:avLst/>
          </a:prstGeom>
          <a:ln w="12700">
            <a:noFill/>
          </a:ln>
        </p:spPr>
      </p:pic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2003760" y="8221680"/>
            <a:ext cx="15091200" cy="1904760"/>
          </a:xfrm>
          <a:prstGeom prst="rect">
            <a:avLst/>
          </a:prstGeom>
          <a:noFill/>
          <a:ln w="12600">
            <a:noFill/>
          </a:ln>
        </p:spPr>
        <p:txBody>
          <a:bodyPr lIns="50760" tIns="50760" rIns="50760" bIns="5076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55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Presentation Subtitle</a:t>
            </a:r>
            <a:endParaRPr lang="pt-BR" sz="5500" b="1" strike="noStrike" spc="-1">
              <a:solidFill>
                <a:srgbClr val="000000"/>
              </a:solidFill>
              <a:latin typeface="Source Sans Pro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5500" b="1" strike="noStrike" spc="-1">
              <a:solidFill>
                <a:srgbClr val="000000"/>
              </a:solidFill>
              <a:latin typeface="Source Sans Pro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5500" b="1" strike="noStrike" spc="-1">
              <a:solidFill>
                <a:srgbClr val="000000"/>
              </a:solidFill>
              <a:latin typeface="Source Sans Pro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5500" b="1" strike="noStrike" spc="-1">
              <a:solidFill>
                <a:srgbClr val="000000"/>
              </a:solidFill>
              <a:latin typeface="Source Sans Pro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endParaRPr lang="pt-BR" sz="5500" b="1" strike="noStrike" spc="-1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sldNum" idx="7"/>
          </p:nvPr>
        </p:nvSpPr>
        <p:spPr>
          <a:xfrm>
            <a:off x="1200132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tIns="50760" rIns="50760" bIns="50760" anchor="b">
            <a:noAutofit/>
          </a:bodyPr>
          <a:lstStyle>
            <a:lvl1pPr indent="0">
              <a:buNone/>
              <a:defRPr lang="pt-BR" sz="2400" b="0" strike="noStrike" spc="-1">
                <a:latin typeface="Times New Roman"/>
              </a:defRPr>
            </a:lvl1pPr>
          </a:lstStyle>
          <a:p>
            <a:pPr indent="0">
              <a:buNone/>
            </a:pPr>
            <a:endParaRPr lang="pt-BR" sz="2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/>
    <p:bodyStyle/>
    <p:otherStyle/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 157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78" name="Imagem" descr="Imagem"/>
          <p:cNvPicPr/>
          <p:nvPr/>
        </p:nvPicPr>
        <p:blipFill>
          <a:blip r:embed="rId14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12700">
            <a:noFill/>
          </a:ln>
        </p:spPr>
      </p:pic>
      <p:grpSp>
        <p:nvGrpSpPr>
          <p:cNvPr id="379" name="Agrupar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380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1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2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3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4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5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6" name="back.png" descr="back.png"/>
            <p:cNvPicPr/>
            <p:nvPr/>
          </p:nvPicPr>
          <p:blipFill>
            <a:blip r:embed="rId15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387" name="PlaceHolder 1"/>
          <p:cNvSpPr>
            <a:spLocks noGrp="1"/>
          </p:cNvSpPr>
          <p:nvPr>
            <p:ph type="body"/>
          </p:nvPr>
        </p:nvSpPr>
        <p:spPr>
          <a:xfrm>
            <a:off x="15760800" y="1015920"/>
            <a:ext cx="7438680" cy="594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7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Clique para editar o formato do texto da estrutura de tópicos</a:t>
            </a:r>
          </a:p>
          <a:p>
            <a:pPr marL="864000" lvl="1" indent="-324000">
              <a:lnSpc>
                <a:spcPct val="7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2.º nível da estrutura de tópicos</a:t>
            </a:r>
          </a:p>
          <a:p>
            <a:pPr marL="1296000" lvl="2" indent="-288000">
              <a:lnSpc>
                <a:spcPct val="7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3.º nível da estrutura de tópicos</a:t>
            </a:r>
          </a:p>
          <a:p>
            <a:pPr marL="1728000" lvl="3" indent="-216000">
              <a:lnSpc>
                <a:spcPct val="7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4.º nível da estrutura de tópicos</a:t>
            </a:r>
          </a:p>
          <a:p>
            <a:pPr marL="2160000" lvl="4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5.º nível da estrutura de tópicos</a:t>
            </a:r>
          </a:p>
          <a:p>
            <a:pPr marL="2592000" lvl="5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6.º nível da estrutura de tópicos</a:t>
            </a:r>
          </a:p>
          <a:p>
            <a:pPr marL="3024000" lvl="6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7.º nível da estrutura de tópicos</a:t>
            </a: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13500000" y="3978360"/>
            <a:ext cx="10438920" cy="1215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7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Clique para editar o formato do texto da estrutura de tópicos</a:t>
            </a:r>
          </a:p>
          <a:p>
            <a:pPr marL="864000" lvl="1" indent="-324000">
              <a:lnSpc>
                <a:spcPct val="7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2.º nível da estrutura de tópicos</a:t>
            </a:r>
          </a:p>
          <a:p>
            <a:pPr marL="1296000" lvl="2" indent="-288000">
              <a:lnSpc>
                <a:spcPct val="7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3.º nível da estrutura de tópicos</a:t>
            </a:r>
          </a:p>
          <a:p>
            <a:pPr marL="1728000" lvl="3" indent="-216000">
              <a:lnSpc>
                <a:spcPct val="7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4.º nível da estrutura de tópicos</a:t>
            </a:r>
          </a:p>
          <a:p>
            <a:pPr marL="2160000" lvl="4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5.º nível da estrutura de tópicos</a:t>
            </a:r>
          </a:p>
          <a:p>
            <a:pPr marL="2592000" lvl="5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6.º nível da estrutura de tópicos</a:t>
            </a:r>
          </a:p>
          <a:p>
            <a:pPr marL="3024000" lvl="6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7.º nível da estrutura de tópicos</a:t>
            </a: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-139680" y="495360"/>
            <a:ext cx="16611120" cy="12458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432000" indent="-324000">
              <a:lnSpc>
                <a:spcPct val="7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Clique para editar o formato do texto da estrutura de tópicos</a:t>
            </a:r>
          </a:p>
          <a:p>
            <a:pPr marL="864000" lvl="1" indent="-324000">
              <a:lnSpc>
                <a:spcPct val="7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2.º nível da estrutura de tópicos</a:t>
            </a:r>
          </a:p>
          <a:p>
            <a:pPr marL="1296000" lvl="2" indent="-288000">
              <a:lnSpc>
                <a:spcPct val="7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3.º nível da estrutura de tópicos</a:t>
            </a:r>
          </a:p>
          <a:p>
            <a:pPr marL="1728000" lvl="3" indent="-216000">
              <a:lnSpc>
                <a:spcPct val="7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4.º nível da estrutura de tópicos</a:t>
            </a:r>
          </a:p>
          <a:p>
            <a:pPr marL="2160000" lvl="4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5.º nível da estrutura de tópicos</a:t>
            </a:r>
          </a:p>
          <a:p>
            <a:pPr marL="2592000" lvl="5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6.º nível da estrutura de tópicos</a:t>
            </a:r>
          </a:p>
          <a:p>
            <a:pPr marL="3024000" lvl="6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1" strike="noStrike" spc="-1">
                <a:solidFill>
                  <a:srgbClr val="000000"/>
                </a:solidFill>
                <a:latin typeface="Source Sans Pro"/>
              </a:rPr>
              <a:t>7.º nível da estrutura de tópicos</a:t>
            </a:r>
          </a:p>
        </p:txBody>
      </p:sp>
      <p:sp>
        <p:nvSpPr>
          <p:cNvPr id="390" name="PlaceHolder 4"/>
          <p:cNvSpPr>
            <a:spLocks noGrp="1"/>
          </p:cNvSpPr>
          <p:nvPr>
            <p:ph type="sldNum" idx="8"/>
          </p:nvPr>
        </p:nvSpPr>
        <p:spPr>
          <a:xfrm>
            <a:off x="1200132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tIns="50760" rIns="50760" bIns="50760" anchor="b">
            <a:noAutofit/>
          </a:bodyPr>
          <a:lstStyle>
            <a:lvl1pPr indent="0">
              <a:buNone/>
              <a:defRPr lang="pt-BR" sz="2400" b="0" strike="noStrike" spc="-1">
                <a:latin typeface="Times New Roman"/>
              </a:defRPr>
            </a:lvl1pPr>
          </a:lstStyle>
          <a:p>
            <a:pPr indent="0">
              <a:buNone/>
            </a:pPr>
            <a:endParaRPr lang="pt-BR" sz="2400" b="0" strike="noStrike" spc="-1">
              <a:latin typeface="Times New Roman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2400" b="0" strike="noStrike" spc="-1">
                <a:solidFill>
                  <a:srgbClr val="5E5E5E"/>
                </a:solidFill>
                <a:latin typeface="Helvetica Neue"/>
              </a:rPr>
              <a:t>Clique para editar o formato do texto do título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310D67"/>
            </a:gs>
            <a:gs pos="100000">
              <a:srgbClr val="2FC4CA"/>
            </a:gs>
          </a:gsLst>
          <a:lin ang="4248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m 1" descr="Imagem"/>
          <p:cNvPicPr/>
          <p:nvPr/>
        </p:nvPicPr>
        <p:blipFill>
          <a:blip r:embed="rId2"/>
          <a:stretch/>
        </p:blipFill>
        <p:spPr>
          <a:xfrm>
            <a:off x="16380000" y="6660000"/>
            <a:ext cx="7560000" cy="5370480"/>
          </a:xfrm>
          <a:prstGeom prst="rect">
            <a:avLst/>
          </a:prstGeom>
          <a:ln w="0">
            <a:noFill/>
          </a:ln>
          <a:effectLst>
            <a:outerShdw blurRad="266760" dist="25056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900000" y="4692240"/>
            <a:ext cx="21780000" cy="1607760"/>
          </a:xfrm>
          <a:prstGeom prst="rect">
            <a:avLst/>
          </a:prstGeom>
          <a:noFill/>
          <a:ln w="12600">
            <a:noFill/>
          </a:ln>
        </p:spPr>
        <p:txBody>
          <a:bodyPr lIns="50760" tIns="50760" rIns="50760" bIns="50760" anchor="t">
            <a:noAutofit/>
          </a:bodyPr>
          <a:lstStyle/>
          <a:p>
            <a:pPr indent="0" algn="ctr">
              <a:lnSpc>
                <a:spcPct val="80000"/>
              </a:lnSpc>
              <a:buNone/>
              <a:tabLst>
                <a:tab pos="0" algn="l"/>
              </a:tabLst>
            </a:pPr>
            <a:r>
              <a:rPr lang="pt-BR" sz="11600" b="1" strike="noStrike" spc="-233">
                <a:solidFill>
                  <a:srgbClr val="FFFFFF"/>
                </a:solidFill>
                <a:latin typeface="Source Sans Pro"/>
                <a:ea typeface="Source Sans Pro"/>
              </a:rPr>
              <a:t>Sistema de Turismo Rápido</a:t>
            </a:r>
            <a:endParaRPr lang="pt-BR" sz="11600" b="0" strike="noStrike" spc="-1">
              <a:solidFill>
                <a:srgbClr val="5E5E5E"/>
              </a:solidFill>
              <a:latin typeface="Helvetica Neue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ubTitle"/>
          </p:nvPr>
        </p:nvSpPr>
        <p:spPr>
          <a:xfrm>
            <a:off x="2728800" y="7141680"/>
            <a:ext cx="11491200" cy="2758320"/>
          </a:xfrm>
          <a:prstGeom prst="rect">
            <a:avLst/>
          </a:prstGeom>
          <a:noFill/>
          <a:ln w="12600">
            <a:noFill/>
          </a:ln>
        </p:spPr>
        <p:txBody>
          <a:bodyPr lIns="50760" tIns="50760" rIns="50760" bIns="50760" anchor="t">
            <a:no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55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• @doug1043 • @marcos-nonaka </a:t>
            </a:r>
            <a:endParaRPr lang="pt-BR" sz="5500" b="0" strike="noStrike" spc="-1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55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• @Robson-cafe • @gilmar-santana </a:t>
            </a:r>
            <a:endParaRPr lang="pt-BR" sz="5500" b="0" strike="noStrike" spc="-1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pt-BR" sz="55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• @Fernando-Roberto-Pereira</a:t>
            </a:r>
            <a:endParaRPr lang="pt-BR" sz="55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Imagem 4" descr="Imagem"/>
          <p:cNvPicPr/>
          <p:nvPr/>
        </p:nvPicPr>
        <p:blipFill>
          <a:blip r:embed="rId2"/>
          <a:srcRect t="9941" r="1736" b="4538"/>
          <a:stretch/>
        </p:blipFill>
        <p:spPr>
          <a:xfrm>
            <a:off x="2700000" y="540000"/>
            <a:ext cx="20340000" cy="1224000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m 5" descr="Imagem"/>
          <p:cNvPicPr/>
          <p:nvPr/>
        </p:nvPicPr>
        <p:blipFill>
          <a:blip r:embed="rId2"/>
          <a:srcRect l="33285" t="29754" r="34474" b="20656"/>
          <a:stretch/>
        </p:blipFill>
        <p:spPr>
          <a:xfrm>
            <a:off x="5940000" y="1128960"/>
            <a:ext cx="13140000" cy="1194480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1206360" y="4533840"/>
            <a:ext cx="17142840" cy="464796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ctr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116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Hands-on</a:t>
            </a:r>
            <a:endParaRPr lang="pt-BR" sz="1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833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Obrigado</a:t>
            </a:r>
            <a:endParaRPr lang="pt-BR" sz="83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 fontScale="90000"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800" b="0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Equipe:</a:t>
            </a:r>
            <a:endParaRPr lang="pt-BR" sz="4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55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• @doug1043 </a:t>
            </a:r>
            <a:endParaRPr lang="pt-BR" sz="55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55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• @marcos-nonaka </a:t>
            </a:r>
            <a:endParaRPr lang="pt-BR" sz="55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55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• @Robson-cafe </a:t>
            </a:r>
            <a:endParaRPr lang="pt-BR" sz="55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55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• @gilmar-santana </a:t>
            </a:r>
            <a:endParaRPr lang="pt-BR" sz="55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55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• @Fernando-Roberto-Pereira</a:t>
            </a:r>
            <a:endParaRPr lang="pt-BR" sz="55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1206360" y="1383120"/>
            <a:ext cx="11885400" cy="14346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833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Agenda</a:t>
            </a:r>
            <a:endParaRPr lang="pt-BR" sz="83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1206360" y="777960"/>
            <a:ext cx="11885400" cy="93456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000" b="1" strike="noStrike" spc="-1">
                <a:solidFill>
                  <a:srgbClr val="7663F1"/>
                </a:solidFill>
                <a:latin typeface="Source Sans Pro"/>
                <a:ea typeface="Source Sans Pro"/>
              </a:rPr>
              <a:t>Projeto Final</a:t>
            </a:r>
            <a:endParaRPr lang="pt-BR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1206360" y="4248360"/>
            <a:ext cx="11885400" cy="825552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/>
          </a:bodyPr>
          <a:lstStyle/>
          <a:p>
            <a:pPr marL="380880" indent="-380880">
              <a:lnSpc>
                <a:spcPct val="150000"/>
              </a:lnSpc>
              <a:buClr>
                <a:srgbClr val="000000"/>
              </a:buClr>
              <a:buFont typeface="Source Sans Pro"/>
              <a:buChar char="•"/>
            </a:pPr>
            <a:r>
              <a:rPr lang="en-US" sz="450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Equipe</a:t>
            </a:r>
            <a:endParaRPr lang="pt-BR" sz="4500" b="0" strike="noStrike" spc="-1">
              <a:solidFill>
                <a:srgbClr val="000000"/>
              </a:solidFill>
              <a:latin typeface="Arial"/>
            </a:endParaRPr>
          </a:p>
          <a:p>
            <a:pPr marL="380880" indent="-380880">
              <a:lnSpc>
                <a:spcPct val="150000"/>
              </a:lnSpc>
              <a:buClr>
                <a:srgbClr val="000000"/>
              </a:buClr>
              <a:buFont typeface="Source Sans Pro"/>
              <a:buChar char="•"/>
            </a:pPr>
            <a:r>
              <a:rPr lang="en-US" sz="450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Requisitos</a:t>
            </a:r>
            <a:endParaRPr lang="pt-BR" sz="4500" b="0" strike="noStrike" spc="-1">
              <a:solidFill>
                <a:srgbClr val="000000"/>
              </a:solidFill>
              <a:latin typeface="Arial"/>
            </a:endParaRPr>
          </a:p>
          <a:p>
            <a:pPr marL="380880" indent="-38088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lang="en-US" sz="450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Principais telas</a:t>
            </a:r>
            <a:endParaRPr lang="pt-BR" sz="4500" b="0" strike="noStrike" spc="-1">
              <a:solidFill>
                <a:srgbClr val="000000"/>
              </a:solidFill>
              <a:latin typeface="Arial"/>
            </a:endParaRPr>
          </a:p>
          <a:p>
            <a:pPr marL="380880" indent="-38088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lang="en-US" sz="450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Hands-on (uso)</a:t>
            </a:r>
            <a:endParaRPr lang="pt-BR" sz="45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4" name="Google Shape;476;p2" descr="Picture Placeholder 2"/>
          <p:cNvPicPr/>
          <p:nvPr/>
        </p:nvPicPr>
        <p:blipFill>
          <a:blip r:embed="rId2"/>
          <a:srcRect l="8353" r="35452"/>
          <a:stretch/>
        </p:blipFill>
        <p:spPr>
          <a:xfrm>
            <a:off x="13221000" y="809280"/>
            <a:ext cx="10215720" cy="12096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206360" y="4533840"/>
            <a:ext cx="17142840" cy="464796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ctr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116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Equipe</a:t>
            </a:r>
            <a:endParaRPr lang="pt-BR" sz="1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Picture 435"/>
          <p:cNvPicPr/>
          <p:nvPr/>
        </p:nvPicPr>
        <p:blipFill>
          <a:blip r:embed="rId2"/>
          <a:stretch/>
        </p:blipFill>
        <p:spPr>
          <a:xfrm>
            <a:off x="5940000" y="3060000"/>
            <a:ext cx="3600000" cy="3600000"/>
          </a:xfrm>
          <a:prstGeom prst="rect">
            <a:avLst/>
          </a:prstGeom>
          <a:ln w="0">
            <a:noFill/>
          </a:ln>
        </p:spPr>
      </p:pic>
      <p:pic>
        <p:nvPicPr>
          <p:cNvPr id="437" name="Picture 436"/>
          <p:cNvPicPr/>
          <p:nvPr/>
        </p:nvPicPr>
        <p:blipFill>
          <a:blip r:embed="rId3"/>
          <a:stretch/>
        </p:blipFill>
        <p:spPr>
          <a:xfrm>
            <a:off x="14940000" y="3060000"/>
            <a:ext cx="3600000" cy="3600000"/>
          </a:xfrm>
          <a:prstGeom prst="rect">
            <a:avLst/>
          </a:prstGeom>
          <a:ln w="0">
            <a:noFill/>
          </a:ln>
        </p:spPr>
      </p:pic>
      <p:pic>
        <p:nvPicPr>
          <p:cNvPr id="438" name="Picture 437"/>
          <p:cNvPicPr/>
          <p:nvPr/>
        </p:nvPicPr>
        <p:blipFill>
          <a:blip r:embed="rId4"/>
          <a:stretch/>
        </p:blipFill>
        <p:spPr>
          <a:xfrm>
            <a:off x="1260000" y="3060000"/>
            <a:ext cx="3600000" cy="3600000"/>
          </a:xfrm>
          <a:prstGeom prst="rect">
            <a:avLst/>
          </a:prstGeom>
          <a:ln w="0">
            <a:noFill/>
          </a:ln>
        </p:spPr>
      </p:pic>
      <p:pic>
        <p:nvPicPr>
          <p:cNvPr id="439" name="Picture 438"/>
          <p:cNvPicPr/>
          <p:nvPr/>
        </p:nvPicPr>
        <p:blipFill>
          <a:blip r:embed="rId5"/>
          <a:stretch/>
        </p:blipFill>
        <p:spPr>
          <a:xfrm>
            <a:off x="19440000" y="3060000"/>
            <a:ext cx="3600000" cy="3600000"/>
          </a:xfrm>
          <a:prstGeom prst="rect">
            <a:avLst/>
          </a:prstGeom>
          <a:ln w="0">
            <a:noFill/>
          </a:ln>
        </p:spPr>
      </p:pic>
      <p:pic>
        <p:nvPicPr>
          <p:cNvPr id="440" name="Picture 439"/>
          <p:cNvPicPr/>
          <p:nvPr/>
        </p:nvPicPr>
        <p:blipFill>
          <a:blip r:embed="rId6"/>
          <a:stretch/>
        </p:blipFill>
        <p:spPr>
          <a:xfrm>
            <a:off x="10620000" y="3060000"/>
            <a:ext cx="3600000" cy="3600000"/>
          </a:xfrm>
          <a:prstGeom prst="rect">
            <a:avLst/>
          </a:prstGeom>
          <a:ln w="0">
            <a:noFill/>
          </a:ln>
        </p:spPr>
      </p:pic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r>
              <a:rPr lang="pt-BR" sz="9600" b="0" u="sng" strike="noStrike" spc="-1">
                <a:solidFill>
                  <a:schemeClr val="hlink">
                    <a:lumMod val="60000"/>
                    <a:lumOff val="40000"/>
                  </a:schemeClr>
                </a:solidFill>
                <a:uFillTx/>
                <a:latin typeface="Arial Rounded MT Bold"/>
              </a:rPr>
              <a:t>DREAM TEAM</a:t>
            </a: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1260000" y="6660000"/>
            <a:ext cx="3600000" cy="66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algn="ctr">
              <a:buNone/>
              <a:tabLst>
                <a:tab pos="408240" algn="l"/>
              </a:tabLst>
            </a:pPr>
            <a:r>
              <a:rPr lang="pt-BR" sz="2800" b="1" u="sng" strike="noStrike" spc="-1">
                <a:uFillTx/>
                <a:latin typeface="Arial"/>
              </a:rPr>
              <a:t>Douglas Rodrigues De Sousa</a:t>
            </a:r>
            <a:endParaRPr lang="pt-BR" sz="2800" b="0" strike="noStrike" spc="-1">
              <a:latin typeface="Arial"/>
            </a:endParaRPr>
          </a:p>
          <a:p>
            <a:pPr indent="0" algn="ctr">
              <a:buNone/>
              <a:tabLst>
                <a:tab pos="408240" algn="l"/>
              </a:tabLst>
            </a:pPr>
            <a:endParaRPr lang="pt-BR" sz="3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08240" algn="l"/>
              </a:tabLst>
            </a:pPr>
            <a:r>
              <a:rPr lang="pt-BR" sz="3200" b="0" strike="noStrike" spc="-1">
                <a:latin typeface="Arial"/>
              </a:rPr>
              <a:t>Graduação Tecnológica em Telemática</a:t>
            </a:r>
          </a:p>
          <a:p>
            <a:pPr marL="216000" indent="0">
              <a:buNone/>
              <a:tabLst>
                <a:tab pos="408240" algn="l"/>
              </a:tabLst>
            </a:pPr>
            <a:endParaRPr lang="pt-BR" sz="3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08240" algn="l"/>
              </a:tabLst>
            </a:pPr>
            <a:r>
              <a:rPr lang="pt-BR" sz="3200" b="0" strike="noStrike" spc="-1">
                <a:latin typeface="Arial"/>
              </a:rPr>
              <a:t>Tauá - CE</a:t>
            </a:r>
          </a:p>
        </p:txBody>
      </p:sp>
      <p:sp>
        <p:nvSpPr>
          <p:cNvPr id="443" name="TextBox 442"/>
          <p:cNvSpPr txBox="1"/>
          <p:nvPr/>
        </p:nvSpPr>
        <p:spPr>
          <a:xfrm>
            <a:off x="5940000" y="6660000"/>
            <a:ext cx="3600000" cy="66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pt-BR" sz="2800" b="1" u="sng" strike="noStrike" spc="-1" dirty="0">
                <a:uFillTx/>
                <a:latin typeface="Arial"/>
              </a:rPr>
              <a:t>Marcos André Nonaka</a:t>
            </a:r>
            <a:endParaRPr lang="pt-BR" sz="2800" b="0" strike="noStrike" spc="-1" dirty="0">
              <a:latin typeface="Arial"/>
            </a:endParaRPr>
          </a:p>
          <a:p>
            <a:pPr algn="ctr"/>
            <a:endParaRPr lang="pt-BR" sz="32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latin typeface="Arial"/>
              </a:rPr>
              <a:t>Graduando em Tecnologia em Sistemas para Internet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latin typeface="Arial"/>
              </a:rPr>
              <a:t>Graduando Análise e Desenvolvimento de </a:t>
            </a:r>
            <a:r>
              <a:rPr lang="pt-BR" sz="3200" b="0" strike="noStrike" spc="-1" dirty="0" smtClean="0">
                <a:latin typeface="Arial"/>
              </a:rPr>
              <a:t>Sistemas</a:t>
            </a:r>
          </a:p>
          <a:p>
            <a:pPr>
              <a:buClr>
                <a:srgbClr val="000000"/>
              </a:buClr>
              <a:buSzPct val="45000"/>
            </a:pPr>
            <a:endParaRPr lang="pt-BR" sz="3200" spc="-1" dirty="0" smtClean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spc="-1" dirty="0"/>
              <a:t>Guarapari / ES</a:t>
            </a:r>
            <a:endParaRPr lang="pt-BR" sz="3200" b="0" strike="noStrike" spc="-1" dirty="0" smtClean="0">
              <a:latin typeface="Arial"/>
            </a:endParaRPr>
          </a:p>
        </p:txBody>
      </p:sp>
      <p:sp>
        <p:nvSpPr>
          <p:cNvPr id="444" name="TextBox 443"/>
          <p:cNvSpPr txBox="1"/>
          <p:nvPr/>
        </p:nvSpPr>
        <p:spPr>
          <a:xfrm>
            <a:off x="10620000" y="6660000"/>
            <a:ext cx="3600000" cy="66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pt-BR" sz="2800" b="1" u="sng" strike="noStrike" spc="-1">
                <a:uFillTx/>
                <a:latin typeface="Arial"/>
              </a:rPr>
              <a:t>Robson Veloso Duarte Silva</a:t>
            </a:r>
            <a:endParaRPr lang="pt-BR" sz="2800" b="0" strike="noStrike" spc="-1">
              <a:latin typeface="Arial"/>
            </a:endParaRPr>
          </a:p>
          <a:p>
            <a:pPr algn="ctr"/>
            <a:endParaRPr lang="pt-BR" sz="3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Bacharelado em Eng. Software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Tecnólogo em Construção Civil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Especialização em Gestão de Obras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Florianópolis -SC</a:t>
            </a:r>
          </a:p>
        </p:txBody>
      </p:sp>
      <p:sp>
        <p:nvSpPr>
          <p:cNvPr id="445" name="TextBox 444"/>
          <p:cNvSpPr txBox="1"/>
          <p:nvPr/>
        </p:nvSpPr>
        <p:spPr>
          <a:xfrm>
            <a:off x="14940000" y="6641280"/>
            <a:ext cx="3600000" cy="666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pt-BR" sz="2800" b="1" u="sng" strike="noStrike" spc="-1" dirty="0">
                <a:uFillTx/>
                <a:latin typeface="Arial"/>
              </a:rPr>
              <a:t>Gilmar Ferreira Santana</a:t>
            </a:r>
            <a:endParaRPr lang="pt-BR" sz="2800" b="0" strike="noStrike" spc="-1" dirty="0">
              <a:latin typeface="Arial"/>
            </a:endParaRPr>
          </a:p>
          <a:p>
            <a:pPr algn="ctr"/>
            <a:endParaRPr lang="pt-BR" sz="32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latin typeface="Arial"/>
              </a:rPr>
              <a:t>Graduação Tecnológica em Design Gráfico 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latin typeface="Arial"/>
              </a:rPr>
              <a:t> Licenciatura em Letras</a:t>
            </a: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pt-BR" sz="3200" b="0" strike="noStrike" spc="-1" dirty="0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 dirty="0">
                <a:latin typeface="Arial"/>
              </a:rPr>
              <a:t>São Paulo - SP</a:t>
            </a:r>
          </a:p>
        </p:txBody>
      </p:sp>
      <p:sp>
        <p:nvSpPr>
          <p:cNvPr id="446" name="TextBox 445"/>
          <p:cNvSpPr txBox="1"/>
          <p:nvPr/>
        </p:nvSpPr>
        <p:spPr>
          <a:xfrm>
            <a:off x="19440000" y="6660000"/>
            <a:ext cx="3841232" cy="7056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algn="ctr"/>
            <a:r>
              <a:rPr lang="pt-BR" sz="2800" b="1" u="sng" strike="noStrike" spc="-1" dirty="0">
                <a:uFillTx/>
                <a:latin typeface="Arial"/>
              </a:rPr>
              <a:t>Fernando Roberto </a:t>
            </a:r>
            <a:r>
              <a:rPr lang="pt-BR" sz="2800" b="1" u="sng" strike="noStrike" spc="-1" dirty="0" smtClean="0">
                <a:uFillTx/>
                <a:latin typeface="Arial"/>
              </a:rPr>
              <a:t>Pereira</a:t>
            </a:r>
          </a:p>
          <a:p>
            <a:pPr marL="457200" indent="-457200">
              <a:buFont typeface="Arial" pitchFamily="34" charset="0"/>
              <a:buChar char="•"/>
            </a:pPr>
            <a:endParaRPr lang="pt-BR" sz="2800" b="1" u="sng" spc="-1" dirty="0">
              <a:latin typeface="Arial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pt-BR" sz="3000" spc="-1" dirty="0" smtClean="0">
                <a:latin typeface="Arial"/>
              </a:rPr>
              <a:t>Bach. Sist. </a:t>
            </a:r>
            <a:r>
              <a:rPr lang="pt-BR" sz="3000" spc="-1" dirty="0">
                <a:latin typeface="Arial"/>
              </a:rPr>
              <a:t>de </a:t>
            </a:r>
            <a:r>
              <a:rPr lang="pt-BR" sz="3000" spc="-1" dirty="0" smtClean="0">
                <a:latin typeface="Arial"/>
              </a:rPr>
              <a:t>Informação</a:t>
            </a:r>
          </a:p>
          <a:p>
            <a:pPr marL="457200" indent="-457200">
              <a:buFont typeface="Arial" pitchFamily="34" charset="0"/>
              <a:buChar char="•"/>
            </a:pPr>
            <a:endParaRPr lang="pt-BR" sz="3000" spc="-1" dirty="0">
              <a:latin typeface="Arial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pt-BR" sz="3000" spc="-1" dirty="0" smtClean="0">
                <a:latin typeface="Arial"/>
              </a:rPr>
              <a:t>Esp.Teleinformática </a:t>
            </a:r>
            <a:r>
              <a:rPr lang="pt-BR" sz="3000" spc="-1" dirty="0">
                <a:latin typeface="Arial"/>
              </a:rPr>
              <a:t>e Redes de </a:t>
            </a:r>
            <a:r>
              <a:rPr lang="pt-BR" sz="3000" spc="-1" dirty="0" smtClean="0">
                <a:latin typeface="Arial"/>
              </a:rPr>
              <a:t>Computadores</a:t>
            </a:r>
          </a:p>
          <a:p>
            <a:pPr marL="457200" indent="-457200">
              <a:buFont typeface="Arial" pitchFamily="34" charset="0"/>
              <a:buChar char="•"/>
            </a:pPr>
            <a:endParaRPr lang="pt-BR" sz="3000" spc="-1" dirty="0">
              <a:latin typeface="Arial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pt-BR" sz="3000" spc="-1" dirty="0">
                <a:latin typeface="Arial"/>
              </a:rPr>
              <a:t> </a:t>
            </a:r>
            <a:r>
              <a:rPr lang="pt-BR" sz="3000" spc="-1" dirty="0" smtClean="0">
                <a:latin typeface="Arial"/>
              </a:rPr>
              <a:t>Mestre </a:t>
            </a:r>
            <a:r>
              <a:rPr lang="pt-BR" sz="3000" spc="-1" dirty="0"/>
              <a:t>e </a:t>
            </a:r>
            <a:r>
              <a:rPr lang="pt-BR" sz="3000" spc="-1" dirty="0" smtClean="0"/>
              <a:t>Doutor </a:t>
            </a:r>
            <a:r>
              <a:rPr lang="pt-BR" sz="3000" spc="-1" dirty="0" smtClean="0">
                <a:latin typeface="Arial"/>
              </a:rPr>
              <a:t>em </a:t>
            </a:r>
            <a:r>
              <a:rPr lang="pt-BR" sz="3000" spc="-1" dirty="0">
                <a:latin typeface="Arial"/>
              </a:rPr>
              <a:t>Ciências </a:t>
            </a:r>
            <a:r>
              <a:rPr lang="pt-BR" sz="3000" spc="-1" dirty="0" smtClean="0">
                <a:latin typeface="Arial"/>
              </a:rPr>
              <a:t>da Computação</a:t>
            </a:r>
          </a:p>
          <a:p>
            <a:pPr marL="457200" indent="-457200">
              <a:buFont typeface="Arial" pitchFamily="34" charset="0"/>
              <a:buChar char="•"/>
            </a:pPr>
            <a:endParaRPr lang="pt-BR" sz="3000" spc="-1" dirty="0" smtClean="0">
              <a:latin typeface="Arial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pt-BR" sz="3000" spc="-1" dirty="0"/>
              <a:t>Canoinhas/SC</a:t>
            </a:r>
            <a:endParaRPr lang="pt-BR" sz="3000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1206360" y="4533840"/>
            <a:ext cx="17142840" cy="464796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ctr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116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Requisitos</a:t>
            </a:r>
            <a:endParaRPr lang="pt-BR" sz="1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2469600" y="1079640"/>
            <a:ext cx="20707920" cy="143280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850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Requisitos</a:t>
            </a:r>
            <a:endParaRPr lang="pt-BR" sz="85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2469600" y="2373120"/>
            <a:ext cx="20707920" cy="93456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5330" b="1" strike="noStrike" spc="-1">
                <a:solidFill>
                  <a:srgbClr val="7663F1"/>
                </a:solidFill>
                <a:latin typeface="Source Sans Pro"/>
                <a:ea typeface="Source Sans Pro"/>
              </a:rPr>
              <a:t>Sistema Turismo Rápido</a:t>
            </a:r>
            <a:endParaRPr lang="pt-BR" sz="533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2469600" y="3624480"/>
            <a:ext cx="20707920" cy="825552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t">
            <a:normAutofit fontScale="97000" lnSpcReduction="10000"/>
          </a:bodyPr>
          <a:lstStyle/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lang="en-US" sz="450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Fazer cadastro de Turista e Turismólogo;</a:t>
            </a:r>
            <a:endParaRPr lang="pt-BR" sz="45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lang="en-US" sz="450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Realizar curadoria de pontos turísticos (informações, descrição, custo, localização, fotos, dentre outros);</a:t>
            </a:r>
            <a:endParaRPr lang="pt-BR" sz="45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lang="en-US" sz="450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Integrar a curadoria à API de mapas;</a:t>
            </a:r>
            <a:endParaRPr lang="pt-BR" sz="45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lang="en-US" sz="450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Permitir comentários e avaliação nos roteiros;</a:t>
            </a:r>
            <a:endParaRPr lang="pt-BR" sz="45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lang="en-US" sz="450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Permitir busca na curadoria de roteiros;</a:t>
            </a:r>
            <a:endParaRPr lang="pt-BR" sz="45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lang="en-US" sz="4500" b="1" strike="noStrike" spc="-1">
                <a:solidFill>
                  <a:srgbClr val="000000"/>
                </a:solidFill>
                <a:latin typeface="Source Sans Pro"/>
                <a:ea typeface="Source Sans Pro"/>
              </a:rPr>
              <a:t>Permirtir curadoria de roteiros.</a:t>
            </a:r>
            <a:endParaRPr lang="pt-BR" sz="45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1206360" y="4533840"/>
            <a:ext cx="17142840" cy="4647960"/>
          </a:xfrm>
          <a:prstGeom prst="rect">
            <a:avLst/>
          </a:prstGeom>
          <a:noFill/>
          <a:ln w="0">
            <a:noFill/>
          </a:ln>
        </p:spPr>
        <p:txBody>
          <a:bodyPr lIns="50760" tIns="50760" rIns="50760" bIns="50760" anchor="ctr">
            <a:normAutofit/>
          </a:bodyPr>
          <a:lstStyle/>
          <a:p>
            <a:pPr indent="0">
              <a:lnSpc>
                <a:spcPct val="80000"/>
              </a:lnSpc>
              <a:buNone/>
              <a:tabLst>
                <a:tab pos="0" algn="l"/>
              </a:tabLst>
            </a:pPr>
            <a:r>
              <a:rPr lang="en-US" sz="11600" b="1" strike="noStrike" spc="-1">
                <a:solidFill>
                  <a:srgbClr val="FFFFFF"/>
                </a:solidFill>
                <a:latin typeface="Source Sans Pro"/>
                <a:ea typeface="Source Sans Pro"/>
              </a:rPr>
              <a:t>Principais telas</a:t>
            </a:r>
            <a:endParaRPr lang="pt-BR" sz="1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m 2" descr="Imagem"/>
          <p:cNvPicPr/>
          <p:nvPr/>
        </p:nvPicPr>
        <p:blipFill>
          <a:blip r:embed="rId2"/>
          <a:srcRect t="9906" r="1297" b="6778"/>
          <a:stretch/>
        </p:blipFill>
        <p:spPr>
          <a:xfrm>
            <a:off x="4140000" y="1049760"/>
            <a:ext cx="16560000" cy="1137024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m 3" descr="Imagem"/>
          <p:cNvPicPr/>
          <p:nvPr/>
        </p:nvPicPr>
        <p:blipFill>
          <a:blip r:embed="rId2"/>
          <a:srcRect t="9339" r="1736" b="19581"/>
          <a:stretch/>
        </p:blipFill>
        <p:spPr>
          <a:xfrm>
            <a:off x="2700000" y="540000"/>
            <a:ext cx="19620000" cy="11700000"/>
          </a:xfrm>
          <a:prstGeom prst="rect">
            <a:avLst/>
          </a:prstGeom>
          <a:ln w="127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202</Words>
  <Application>Microsoft Office PowerPoint</Application>
  <PresentationFormat>Custom</PresentationFormat>
  <Paragraphs>67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21_BasicWhite</vt:lpstr>
      <vt:lpstr>21_BasicWhite</vt:lpstr>
      <vt:lpstr>21_BasicWhite</vt:lpstr>
      <vt:lpstr>21_BasicWhite</vt:lpstr>
      <vt:lpstr>21_BasicWhite</vt:lpstr>
      <vt:lpstr>21_BasicWhite</vt:lpstr>
      <vt:lpstr>Office Theme</vt:lpstr>
      <vt:lpstr>Office Theme</vt:lpstr>
      <vt:lpstr>Sistema de Turismo Rápido</vt:lpstr>
      <vt:lpstr>Agenda</vt:lpstr>
      <vt:lpstr>Equipe</vt:lpstr>
      <vt:lpstr>DREAM TEAM</vt:lpstr>
      <vt:lpstr>Requisitos</vt:lpstr>
      <vt:lpstr>Requisitos</vt:lpstr>
      <vt:lpstr>Principais telas</vt:lpstr>
      <vt:lpstr>PowerPoint Presentation</vt:lpstr>
      <vt:lpstr>PowerPoint Presentation</vt:lpstr>
      <vt:lpstr>PowerPoint Presentation</vt:lpstr>
      <vt:lpstr>PowerPoint Presentation</vt:lpstr>
      <vt:lpstr>Hands-on</vt:lpstr>
      <vt:lpstr>Obrigado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Turismo Rápido</dc:title>
  <dc:subject/>
  <dc:creator/>
  <dc:description/>
  <cp:lastModifiedBy>Robson Silva</cp:lastModifiedBy>
  <cp:revision>3</cp:revision>
  <dcterms:modified xsi:type="dcterms:W3CDTF">2023-04-12T21:32:21Z</dcterms:modified>
  <dc:language>pt-BR</dc:language>
</cp:coreProperties>
</file>